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F3FC4F-7623-41B5-9D5F-5274D6DFD377}" type="datetimeFigureOut">
              <a:rPr lang="es-ES" smtClean="0"/>
              <a:pPr/>
              <a:t>24/05/2016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40271E2-70A9-4184-BCB9-5A9DCCF1B70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6672"/>
            <a:ext cx="8532440" cy="1470025"/>
          </a:xfrm>
        </p:spPr>
        <p:txBody>
          <a:bodyPr/>
          <a:lstStyle/>
          <a:p>
            <a:r>
              <a:rPr lang="es-ES" b="1" i="1" dirty="0" smtClean="0">
                <a:latin typeface="Arial Black" pitchFamily="34" charset="0"/>
              </a:rPr>
              <a:t>“A EDUCACIÓN SOÑADA NA MONTAÑA”</a:t>
            </a:r>
            <a:endParaRPr lang="es-ES" b="1" i="1" dirty="0">
              <a:latin typeface="Arial Black" pitchFamily="34" charset="0"/>
            </a:endParaRPr>
          </a:p>
        </p:txBody>
      </p:sp>
      <p:pic>
        <p:nvPicPr>
          <p:cNvPr id="1026" name="Picture 2" descr="C:\Users\TOSHIBA\Desktop\fotos\ANCARES\ANCARES MARZO 2016\_IGP829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517663" cy="42267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251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000" dirty="0" smtClean="0"/>
              <a:t>PERO… </a:t>
            </a:r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r>
              <a:rPr lang="es-ES" sz="4000" dirty="0" smtClean="0"/>
              <a:t>¿QUÉ SIGNIFICA </a:t>
            </a:r>
          </a:p>
          <a:p>
            <a:pPr>
              <a:buNone/>
            </a:pPr>
            <a:endParaRPr lang="es-ES" sz="4000" dirty="0" smtClean="0"/>
          </a:p>
          <a:p>
            <a:pPr>
              <a:buNone/>
            </a:pPr>
            <a:r>
              <a:rPr lang="es-ES" sz="4000" dirty="0" smtClean="0"/>
              <a:t>“INTEGRAR? </a:t>
            </a:r>
            <a:endParaRPr lang="es-ES" sz="4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NA PROCURA DUNHA ESCOLA </a:t>
            </a:r>
            <a:r>
              <a:rPr lang="es-ES" sz="5300" b="1" dirty="0" smtClean="0">
                <a:solidFill>
                  <a:schemeClr val="bg2">
                    <a:lumMod val="50000"/>
                  </a:schemeClr>
                </a:solidFill>
              </a:rPr>
              <a:t>INTEGRADA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 NO MEDIO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3 Imagen" descr="20160420_12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367716" y="2769188"/>
            <a:ext cx="4884021" cy="2747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1. FORMAR AS PARTES DE UN TODO</a:t>
            </a:r>
            <a:endParaRPr lang="es-ES" sz="4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INTEGRAR…</a:t>
            </a:r>
            <a:endParaRPr lang="es-ES" dirty="0"/>
          </a:p>
        </p:txBody>
      </p:sp>
      <p:pic>
        <p:nvPicPr>
          <p:cNvPr id="4" name="3 Imagen" descr="IMG_0595.JPG"/>
          <p:cNvPicPr>
            <a:picLocks noChangeAspect="1"/>
          </p:cNvPicPr>
          <p:nvPr/>
        </p:nvPicPr>
        <p:blipFill>
          <a:blip r:embed="rId2" cstate="print"/>
          <a:srcRect t="43461"/>
          <a:stretch>
            <a:fillRect/>
          </a:stretch>
        </p:blipFill>
        <p:spPr>
          <a:xfrm>
            <a:off x="2483768" y="3284984"/>
            <a:ext cx="587891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2. COMPLETAR UN TODO COAS PARTES QUE FALTAN</a:t>
            </a:r>
            <a:endParaRPr lang="es-ES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INTEGRAR…</a:t>
            </a:r>
            <a:endParaRPr lang="es-ES" dirty="0"/>
          </a:p>
        </p:txBody>
      </p:sp>
      <p:pic>
        <p:nvPicPr>
          <p:cNvPr id="4" name="3 Imagen" descr="IMG_0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3. INCORPORARSE OU UNIRSE A UN TODO PARA FORMAR PARTE DE ÉL</a:t>
            </a:r>
            <a:endParaRPr lang="es-ES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INTEGRAR…</a:t>
            </a:r>
            <a:endParaRPr lang="es-ES" dirty="0"/>
          </a:p>
        </p:txBody>
      </p:sp>
      <p:pic>
        <p:nvPicPr>
          <p:cNvPr id="6" name="5 Imagen" descr="Convivencia coa exp da pita,na escola Os Prados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9406"/>
            <a:ext cx="4824536" cy="6635156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u="sng" dirty="0" smtClean="0"/>
              <a:t>DESINTEGRAR</a:t>
            </a:r>
          </a:p>
          <a:p>
            <a:pPr algn="ctr">
              <a:buNone/>
            </a:pPr>
            <a:r>
              <a:rPr lang="es-ES" sz="5400" dirty="0" smtClean="0"/>
              <a:t>QUE É PRECISAMENTE O QUE NON QUEREMOS QUE PASE NO RURAL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s-ES" b="1" dirty="0" smtClean="0"/>
              <a:t>¿E CAL É O ANTÓNIMO DE INTEGRAR?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UNIÓN</a:t>
            </a:r>
          </a:p>
          <a:p>
            <a:r>
              <a:rPr lang="es-ES" sz="5400" dirty="0" smtClean="0"/>
              <a:t>COMBINACIÓN DE ALGO OU VARIAS PARTES CON UN TODO</a:t>
            </a:r>
            <a:endParaRPr lang="es-ES" sz="5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¿E O </a:t>
            </a:r>
            <a:r>
              <a:rPr lang="es-ES" b="1" u="sng" dirty="0" smtClean="0"/>
              <a:t>SINÓNIMO</a:t>
            </a:r>
            <a:r>
              <a:rPr lang="es-ES" b="1" dirty="0" smtClean="0"/>
              <a:t>?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algn="just">
              <a:buNone/>
            </a:pPr>
            <a:r>
              <a:rPr lang="es-ES" sz="4400" dirty="0" smtClean="0"/>
              <a:t>E ESE </a:t>
            </a:r>
            <a:r>
              <a:rPr lang="es-ES" sz="4400" u="sng" dirty="0" smtClean="0"/>
              <a:t>ALGO</a:t>
            </a:r>
            <a:r>
              <a:rPr lang="es-ES" sz="4400" dirty="0" smtClean="0"/>
              <a:t> E ESE </a:t>
            </a:r>
            <a:r>
              <a:rPr lang="es-ES" sz="4400" u="sng" dirty="0" smtClean="0"/>
              <a:t>TODO</a:t>
            </a:r>
            <a:r>
              <a:rPr lang="es-ES" sz="4400" dirty="0" smtClean="0"/>
              <a:t> SOMOS NÓS: </a:t>
            </a:r>
          </a:p>
          <a:p>
            <a:pPr algn="just">
              <a:buNone/>
            </a:pPr>
            <a:r>
              <a:rPr lang="es-ES" sz="4400" dirty="0" smtClean="0"/>
              <a:t>AS </a:t>
            </a:r>
            <a:r>
              <a:rPr lang="es-ES" sz="4400" u="sng" dirty="0" smtClean="0"/>
              <a:t>PERSOAS</a:t>
            </a:r>
            <a:r>
              <a:rPr lang="es-ES" sz="4400" dirty="0" smtClean="0"/>
              <a:t>. </a:t>
            </a:r>
          </a:p>
          <a:p>
            <a:pPr algn="just">
              <a:buNone/>
            </a:pPr>
            <a:endParaRPr lang="es-ES" sz="4400" dirty="0" smtClean="0"/>
          </a:p>
          <a:p>
            <a:pPr algn="just">
              <a:buNone/>
            </a:pPr>
            <a:r>
              <a:rPr lang="es-ES" sz="4400" dirty="0" smtClean="0"/>
              <a:t> AS ENCARGADAS DE 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UNIR</a:t>
            </a:r>
            <a:r>
              <a:rPr lang="es-ES" sz="4400" dirty="0" smtClean="0"/>
              <a:t>, 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ENLAZAR</a:t>
            </a:r>
            <a:r>
              <a:rPr lang="es-ES" sz="4400" dirty="0" smtClean="0"/>
              <a:t>, 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CONSTRUÍR</a:t>
            </a:r>
            <a:r>
              <a:rPr lang="es-ES" sz="4400" dirty="0" smtClean="0"/>
              <a:t> E </a:t>
            </a:r>
            <a:r>
              <a:rPr lang="es-ES" sz="4400" dirty="0" smtClean="0">
                <a:solidFill>
                  <a:schemeClr val="bg2">
                    <a:lumMod val="50000"/>
                  </a:schemeClr>
                </a:solidFill>
              </a:rPr>
              <a:t>CRECER</a:t>
            </a:r>
            <a:r>
              <a:rPr lang="es-ES" sz="4400" dirty="0" smtClean="0"/>
              <a:t> EN GRUPO. 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ersonalizado 8">
      <a:dk1>
        <a:sysClr val="windowText" lastClr="000000"/>
      </a:dk1>
      <a:lt1>
        <a:sysClr val="window" lastClr="FFFFFF"/>
      </a:lt1>
      <a:dk2>
        <a:srgbClr val="444D26"/>
      </a:dk2>
      <a:lt2>
        <a:srgbClr val="92D050"/>
      </a:lt2>
      <a:accent1>
        <a:srgbClr val="92D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120</Words>
  <Application>Microsoft Office PowerPoint</Application>
  <PresentationFormat>Presentación en pantalla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Papel</vt:lpstr>
      <vt:lpstr>“A EDUCACIÓN SOÑADA NA MONTAÑA”</vt:lpstr>
      <vt:lpstr>NA PROCURA DUNHA ESCOLA INTEGRADA NO MEDIO</vt:lpstr>
      <vt:lpstr>INTEGRAR…</vt:lpstr>
      <vt:lpstr>INTEGRAR…</vt:lpstr>
      <vt:lpstr>INTEGRAR…</vt:lpstr>
      <vt:lpstr>¿E CAL É O ANTÓNIMO DE INTEGRAR? </vt:lpstr>
      <vt:lpstr>¿E O SINÓNIMO?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EDUCACIÓN SOÑADA NA MONTAÑA”</dc:title>
  <dc:creator>TOSHIBA</dc:creator>
  <cp:lastModifiedBy>TOSHIBA</cp:lastModifiedBy>
  <cp:revision>3</cp:revision>
  <dcterms:created xsi:type="dcterms:W3CDTF">2016-05-07T15:37:44Z</dcterms:created>
  <dcterms:modified xsi:type="dcterms:W3CDTF">2016-05-24T16:40:56Z</dcterms:modified>
</cp:coreProperties>
</file>